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4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15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2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6919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25461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63736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05378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855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1610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22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482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762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214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6041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731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378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36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3954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3716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6309614-3BE0-4E07-A6C6-9B5EB1D82A77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3D4EB28-A4CB-4074-8FBB-01F41ECE6C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2236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09C946AC-2072-4946-A2B8-39F09D094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A748C8C8-F348-4D00-852A-26DD9EBC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555"/>
          <a:stretch/>
        </p:blipFill>
        <p:spPr>
          <a:xfrm>
            <a:off x="0" y="0"/>
            <a:ext cx="6026763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5DDB16-E449-CA41-06E9-E5814C458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876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848867-482D-2A93-8DD3-B21AD1C30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6876" y="4851399"/>
            <a:ext cx="4513792" cy="9144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 </a:t>
            </a:r>
          </a:p>
        </p:txBody>
      </p:sp>
      <p:sp useBgFill="1">
        <p:nvSpPr>
          <p:cNvPr id="9" name="Freeform 5">
            <a:extLst>
              <a:ext uri="{FF2B5EF4-FFF2-40B4-BE49-F238E27FC236}">
                <a16:creationId xmlns:a16="http://schemas.microsoft.com/office/drawing/2014/main" id="{559FD8B5-8CC4-4CFE-BD2A-1216B1F2C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1" name="Freeform 14">
            <a:extLst>
              <a:ext uri="{FF2B5EF4-FFF2-40B4-BE49-F238E27FC236}">
                <a16:creationId xmlns:a16="http://schemas.microsoft.com/office/drawing/2014/main" id="{9ECF13F4-3D2A-4F2E-9BBD-3038670D2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7">
            <a:extLst>
              <a:ext uri="{FF2B5EF4-FFF2-40B4-BE49-F238E27FC236}">
                <a16:creationId xmlns:a16="http://schemas.microsoft.com/office/drawing/2014/main" id="{19660E16-DCC0-4B6C-8E84-4C292580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9130F79-611E-4458-B53E-36A25721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EA78691-46E9-469A-921B-9D16933E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A4AA196-3090-4283-ADF0-893F81085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FD33794-9D71-4B08-AE11-8B589EFBA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AFBF0E-867E-4181-93DF-9A13F334B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7EA8258-0459-4037-BABC-B1A0A5D70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BB355F-363A-4046-90AF-3DDB7AA18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9334308-B9EC-41CF-8B6C-23FB134BA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81133-0656-4918-BE6A-703C148ED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B4F93AD-8044-447B-8CAC-8A0697160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AA78689-5B7A-4420-A3DC-0EA081583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09CC934-4D78-4334-8B7F-4D0C13D6C9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68DA411-6F43-42CF-8A08-B2871E382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417563A-04A5-4952-AA6D-E503558C5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A41B232-E630-4AC7-9A97-763529D70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EABA1A2-F7BA-4FB5-AD0A-A4DBBCF6F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EA99E51-908F-4D65-AC2B-A8E75A1FE4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F2D126B-7D1C-4D2C-97D5-2D8C686B7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4B20164-1C4E-4FA3-A2E5-389E74077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4E7AD9-228F-47CD-A598-CB579B489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7D2B81A-6082-4668-8AA7-F2757C8EC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1469BD5F-3BFE-4BA0-A24F-7F80A73B8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24D532A-F49F-4BB9-AAA6-8B2B89CB6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B2224AE-40A4-483D-991E-9490A01B7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DD3DE117-F3FA-4657-B4A7-40DE41238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85EA1EB-1126-463C-AD87-4FB126C6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0336723-7646-4B25-9EE9-519CC8334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52B6D8B-5579-4262-9376-B702382B0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7893BD-D1AE-48C1-91A9-D47879376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C6FEEA5-8E66-4C31-92AD-01305FF4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3E18335-591C-4354-9390-DD371BB3F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51098D0-C2B4-4D61-92D5-C81DDBDA2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EACD9C3-3E01-47CF-BC68-BDAE22E30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0A5C950-6480-44E0-9D50-F193147D5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68F1BDE-24EB-4308-AB69-F353C8598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83E12EF-845B-41E6-BA82-F6CD46C0F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646EE72-4D70-46B4-B655-74722AAC2A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2BB073B-89FD-4B47-814B-A8EE7A1EE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EE25488-63A9-43E5-A03F-2E628C3B2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BE7FDEE-BD70-4D8F-B5CE-4D03F1D00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039673A-8522-4BFC-B8B2-7F2FEAED4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7AB08C4-AF01-4D1D-90EA-A4113CFF9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C8E7B06-FF45-4365-9DF4-E8E315A5B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8F00765-F5EC-427C-A7A1-CDFA0406F2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FE1EF8A-C81D-4879-9142-3697CA0BC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0C0B62-6F07-4DD2-B308-F3C29F294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9C7C8CB-2D13-4138-B3C1-B78EC19B5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EB1BC7E-04BC-423C-843D-7C149C25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A8BA62C3-B17C-4AD0-B585-1C42ED74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B6F8BD1-22F9-4EE2-93C7-F859F3B99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173F2AA-33AE-4A43-AFA9-50C60D6F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6339DB1-5BB0-42C5-B12D-7555AD403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413BF1A-CE02-41EB-8977-EBE39AE0D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899680C-3DC7-4B71-8D34-7EE8306FE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3B57EA5-419A-4EE0-BB93-356B12F6D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7A79B15-73B1-417F-A985-25FBC893F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66DE9DC-92E2-44D8-B7D0-D1295DD8F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9A1F3CD-685D-4541-8715-91E39B1E2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C63E90F9-BD80-4805-A68E-CA56D5249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014402D-979B-4D18-9E85-4D8F6C986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A04AE49-4B0B-4908-B1DB-480F568D2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293E6AC-4EF0-4B88-AC7E-BCB112010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6344B49D-AFCD-4426-AC08-F3128282C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3B776AB-0884-47E4-AC8D-69A19A610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01EC5397-87DB-4803-855B-44DFE9BBB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8EF0075-59DA-4C16-BF01-C65EE2DD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9ABF3642-CC62-4EA5-8A59-1AFF97A56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7715913-AE6D-4FFC-A6EC-E7EE027D2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6B78CB6-17D0-445E-A523-FD18D3BE2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783E7655-41DA-4DFA-9DEC-FD37064F0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E953697-F897-4DE0-B735-80C721129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C7CED19-0566-4D81-A59A-5A3561F1B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CE247A59-B18F-4331-BC8D-07C3DA5E8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21C3132-6A07-4EB5-A00C-2176067C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067D677-3FA9-4187-B1CA-F6298A917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2E9FC80-B3E8-47CE-862C-9F6E9E598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D383F3C-A57C-472A-9E05-CCD8A4F8E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534D376-6ABA-4DF9-BBEA-EB5A88180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BF63B4D-E658-AE93-F8C3-C7A660E68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55001" y="2436413"/>
            <a:ext cx="3686910" cy="3197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652027E-CBD3-EB8B-CDA6-7F6ED23D1649}"/>
              </a:ext>
            </a:extLst>
          </p:cNvPr>
          <p:cNvSpPr>
            <a:spLocks noGrp="1"/>
          </p:cNvSpPr>
          <p:nvPr/>
        </p:nvSpPr>
        <p:spPr>
          <a:xfrm>
            <a:off x="575255" y="2359403"/>
            <a:ext cx="9625781" cy="245657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IN" sz="4000" b="1" dirty="0">
                <a:solidFill>
                  <a:srgbClr val="FFC000"/>
                </a:solidFill>
                <a:latin typeface="Avenir Next LT Pro Light" panose="020B0304020202020204" pitchFamily="34" charset="0"/>
                <a:cs typeface="Bahnschrift SemiLight" panose="020B0502040204020203" charset="0"/>
              </a:rPr>
              <a:t>Name: </a:t>
            </a:r>
            <a:r>
              <a:rPr lang="en-US" sz="4000" b="1" dirty="0">
                <a:solidFill>
                  <a:srgbClr val="FFC000"/>
                </a:solidFill>
                <a:latin typeface="Avenir Next LT Pro Light" panose="020B0304020202020204" pitchFamily="34" charset="0"/>
                <a:cs typeface="Bahnschrift SemiLight" panose="020B0502040204020203" charset="0"/>
              </a:rPr>
              <a:t>ARJUN TANEJA</a:t>
            </a:r>
            <a:br>
              <a:rPr lang="en-IN" sz="4000" b="1" dirty="0">
                <a:solidFill>
                  <a:srgbClr val="FFC000"/>
                </a:solidFill>
                <a:latin typeface="Avenir Next LT Pro Light" panose="020B0304020202020204" pitchFamily="34" charset="0"/>
                <a:cs typeface="Bahnschrift SemiLight" panose="020B0502040204020203" charset="0"/>
              </a:rPr>
            </a:br>
            <a:r>
              <a:rPr lang="en-IN" sz="4000" b="1" dirty="0">
                <a:solidFill>
                  <a:srgbClr val="FFC000"/>
                </a:solidFill>
                <a:latin typeface="Avenir Next LT Pro Light" panose="020B0304020202020204" pitchFamily="34" charset="0"/>
                <a:cs typeface="Bahnschrift SemiLight" panose="020B0502040204020203" charset="0"/>
              </a:rPr>
              <a:t>Branch: BCA</a:t>
            </a:r>
            <a:br>
              <a:rPr lang="en-IN" sz="4000" b="1" dirty="0">
                <a:solidFill>
                  <a:srgbClr val="FFC000"/>
                </a:solidFill>
                <a:latin typeface="Avenir Next LT Pro Light" panose="020B0304020202020204" pitchFamily="34" charset="0"/>
                <a:cs typeface="Bahnschrift SemiLight" panose="020B0502040204020203" charset="0"/>
              </a:rPr>
            </a:br>
            <a:r>
              <a:rPr lang="en-IN" sz="4000" b="1" dirty="0">
                <a:solidFill>
                  <a:srgbClr val="FFC000"/>
                </a:solidFill>
                <a:latin typeface="Avenir Next LT Pro Light" panose="020B0304020202020204" pitchFamily="34" charset="0"/>
                <a:cs typeface="Bahnschrift SemiLight" panose="020B0502040204020203" charset="0"/>
              </a:rPr>
              <a:t>Section: B</a:t>
            </a:r>
            <a:br>
              <a:rPr lang="en-IN" sz="4000" b="1" dirty="0">
                <a:solidFill>
                  <a:srgbClr val="FFC000"/>
                </a:solidFill>
                <a:latin typeface="Avenir Next LT Pro Light" panose="020B0304020202020204" pitchFamily="34" charset="0"/>
                <a:cs typeface="Bahnschrift SemiLight" panose="020B0502040204020203" charset="0"/>
              </a:rPr>
            </a:br>
            <a:r>
              <a:rPr lang="en-IN" sz="4000" b="1" dirty="0">
                <a:solidFill>
                  <a:srgbClr val="FFC000"/>
                </a:solidFill>
                <a:latin typeface="Avenir Next LT Pro Light" panose="020B0304020202020204" pitchFamily="34" charset="0"/>
                <a:cs typeface="Bahnschrift SemiLight" panose="020B0502040204020203" charset="0"/>
              </a:rPr>
              <a:t>Roll No: 229</a:t>
            </a:r>
            <a:r>
              <a:rPr lang="en-US" sz="4000" b="1" dirty="0">
                <a:solidFill>
                  <a:srgbClr val="FFC000"/>
                </a:solidFill>
                <a:latin typeface="Avenir Next LT Pro Light" panose="020B0304020202020204" pitchFamily="34" charset="0"/>
                <a:cs typeface="Bahnschrift SemiLight" panose="020B0502040204020203" charset="0"/>
              </a:rPr>
              <a:t>184</a:t>
            </a:r>
            <a:endParaRPr lang="en-US" altLang="en-IN" sz="4000" b="1" dirty="0">
              <a:solidFill>
                <a:srgbClr val="FFC000"/>
              </a:solidFill>
              <a:latin typeface="Avenir Next LT Pro Light" panose="020B0304020202020204" pitchFamily="34" charset="0"/>
              <a:cs typeface="Bahnschrift SemiLight" panose="020B05020402040202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2099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4" descr="Blank road sign">
            <a:extLst>
              <a:ext uri="{FF2B5EF4-FFF2-40B4-BE49-F238E27FC236}">
                <a16:creationId xmlns:a16="http://schemas.microsoft.com/office/drawing/2014/main" id="{D488B6BB-E9A4-026E-E75A-60A8466C16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7FD219-432D-2451-2A2E-BE06350A2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INDEX</a:t>
            </a:r>
            <a:endParaRPr lang="en-IN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B6B3FE88-18DD-BC13-B58B-2891B0D75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INTRODUCTON</a:t>
            </a:r>
          </a:p>
          <a:p>
            <a:r>
              <a:rPr lang="en-US"/>
              <a:t>HEADER AREA</a:t>
            </a:r>
          </a:p>
          <a:p>
            <a:r>
              <a:rPr lang="en-US"/>
              <a:t>CONTENT AREA</a:t>
            </a:r>
          </a:p>
          <a:p>
            <a:r>
              <a:rPr lang="en-US"/>
              <a:t>FOOTER AREA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373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39503-5CFF-5EB3-00CA-AB4A630B8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2933" y="4534958"/>
            <a:ext cx="10127192" cy="9313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1900" b="1" i="1"/>
              <a:t>Some Pictures from my Website</a:t>
            </a:r>
            <a:br>
              <a:rPr lang="en-US" sz="1900" b="1" i="1"/>
            </a:br>
            <a:br>
              <a:rPr lang="en-US" sz="1900" b="1" i="1"/>
            </a:br>
            <a:r>
              <a:rPr lang="en-US" sz="1900" b="1" i="1"/>
              <a:t>HEADER AREA</a:t>
            </a:r>
            <a:endParaRPr lang="en-US" sz="1900" i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AC14D-3172-2714-9240-1F5BD0AED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399" y="5469474"/>
            <a:ext cx="7197726" cy="3979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cap="all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C14025-0371-8CA6-837A-9D8F3AB521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67" y="1511915"/>
            <a:ext cx="3328416" cy="2005370"/>
          </a:xfrm>
          <a:prstGeom prst="roundRect">
            <a:avLst>
              <a:gd name="adj" fmla="val 4380"/>
            </a:avLst>
          </a:prstGeom>
          <a:solidFill>
            <a:srgbClr val="FFFFFF">
              <a:shade val="85000"/>
            </a:srgb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3D4E80-15AC-97DB-0F9F-CFD8884DB7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083" y="1921700"/>
            <a:ext cx="3328416" cy="118579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A84D28-7BBA-C904-B33F-98AE0B59D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299" y="2348179"/>
            <a:ext cx="3328416" cy="33284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724585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CA43EF-2F8D-48EA-06D3-D434217B7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2131874" cy="768626"/>
          </a:xfrm>
        </p:spPr>
        <p:txBody>
          <a:bodyPr>
            <a:normAutofit fontScale="90000"/>
          </a:bodyPr>
          <a:lstStyle/>
          <a:p>
            <a:r>
              <a:rPr lang="en-IN" dirty="0"/>
              <a:t>CONTENT      AREA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EC0803E-264B-018E-C912-2FD4BCADF7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95" y="1866900"/>
            <a:ext cx="5753627" cy="31242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BAEA66-A2BF-4A06-7170-0CA6BF04A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866900"/>
            <a:ext cx="5925905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8270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8DD60-614C-C1CF-D597-4DBB6F95B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01F34-3C09-3CB5-AD9C-6D125F21F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92FA2B-46B9-E5F9-17C2-6E8B7BAA7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76" y="-1"/>
            <a:ext cx="11240086" cy="685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824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A7083-5910-092C-A6C6-FE62ECD6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30" y="-624075"/>
            <a:ext cx="2794483" cy="1905000"/>
          </a:xfrm>
        </p:spPr>
        <p:txBody>
          <a:bodyPr/>
          <a:lstStyle/>
          <a:p>
            <a:r>
              <a:rPr lang="en-IN" dirty="0"/>
              <a:t>FOOTER AREA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EE4917-438C-0A30-9B67-60A56C35A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55" y="928468"/>
            <a:ext cx="9791114" cy="4951827"/>
          </a:xfrm>
        </p:spPr>
      </p:pic>
    </p:spTree>
    <p:extLst>
      <p:ext uri="{BB962C8B-B14F-4D97-AF65-F5344CB8AC3E}">
        <p14:creationId xmlns:p14="http://schemas.microsoft.com/office/powerpoint/2010/main" val="1652085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60B70-70B3-CADC-C1FA-22EDEEFD5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FOOTER CODE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F62900-6F23-920E-5599-9D73F7AE6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05" y="2065866"/>
            <a:ext cx="9819249" cy="45881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4695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" descr="Computer script on a screen">
            <a:extLst>
              <a:ext uri="{FF2B5EF4-FFF2-40B4-BE49-F238E27FC236}">
                <a16:creationId xmlns:a16="http://schemas.microsoft.com/office/drawing/2014/main" id="{A74698E9-46F2-9BCF-0F10-0B5F6BDB6C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17" b="87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8A63C8-B273-EEFF-70DA-5CC538E16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n-IN"/>
              <a:t>BIBLIOGRAPHY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A68A5232-3209-51D0-3F52-2372B228A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142067"/>
            <a:ext cx="9437159" cy="3725333"/>
          </a:xfrm>
        </p:spPr>
        <p:txBody>
          <a:bodyPr>
            <a:normAutofit/>
          </a:bodyPr>
          <a:lstStyle/>
          <a:p>
            <a:r>
              <a:rPr lang="en-US" b="1" i="1"/>
              <a:t>The Text Editor used for making this Website is Visual Studio Code</a:t>
            </a:r>
          </a:p>
          <a:p>
            <a:r>
              <a:rPr lang="en-US" b="1" i="1"/>
              <a:t>Images are taken with the help of Google Images</a:t>
            </a:r>
            <a:endParaRPr lang="en-IN" b="1" i="1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28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AB6AA-C2CC-EEC5-640B-4AEC3F909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60DBDA-0A92-C0B0-48AC-9FFA5AA9F7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8" y="0"/>
            <a:ext cx="12155302" cy="6858000"/>
          </a:xfrm>
        </p:spPr>
      </p:pic>
    </p:spTree>
    <p:extLst>
      <p:ext uri="{BB962C8B-B14F-4D97-AF65-F5344CB8AC3E}">
        <p14:creationId xmlns:p14="http://schemas.microsoft.com/office/powerpoint/2010/main" val="203453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21</TotalTime>
  <Words>68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 LT Pro Light</vt:lpstr>
      <vt:lpstr>Calibri</vt:lpstr>
      <vt:lpstr>Calibri Light</vt:lpstr>
      <vt:lpstr>Celestial</vt:lpstr>
      <vt:lpstr> </vt:lpstr>
      <vt:lpstr>INDEX</vt:lpstr>
      <vt:lpstr>Some Pictures from my Website  HEADER AREA</vt:lpstr>
      <vt:lpstr>CONTENT      AREA</vt:lpstr>
      <vt:lpstr> </vt:lpstr>
      <vt:lpstr>FOOTER AREA</vt:lpstr>
      <vt:lpstr>FOOTER CODE</vt:lpstr>
      <vt:lpstr>BIBLIOGRAPHY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arjuntaneja381@gmail.com</dc:creator>
  <cp:lastModifiedBy>Aadhar Sablania</cp:lastModifiedBy>
  <cp:revision>3</cp:revision>
  <dcterms:created xsi:type="dcterms:W3CDTF">2022-12-01T14:06:50Z</dcterms:created>
  <dcterms:modified xsi:type="dcterms:W3CDTF">2022-12-07T05:32:33Z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2022-12-07T05:32:02Z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27a09e02-7ff6-4754-9e74-026b79827624</vt:lpwstr>
  </property>
  <property fmtid="{D5CDD505-2E9C-101B-9397-08002B2CF9AE}" pid="7" name="MSIP_Label_defa4170-0d19-0005-0004-bc88714345d2_ActionId">
    <vt:lpwstr>93d04bac-5a3a-4118-8ec9-6ffccdac5399</vt:lpwstr>
  </property>
  <property fmtid="{D5CDD505-2E9C-101B-9397-08002B2CF9AE}" pid="8" name="MSIP_Label_defa4170-0d19-0005-0004-bc88714345d2_ContentBits">
    <vt:lpwstr>0</vt:lpwstr>
  </property>
</Properties>
</file>

<file path=docProps/thumbnail.jpeg>
</file>